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65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ISH SHARMA" userId="1456d61d60d29ebe" providerId="LiveId" clId="{E298539B-DC0B-F54B-80BD-735F9A61C1F6}"/>
    <pc:docChg chg="custSel addSld modSld">
      <pc:chgData name="ASHISH SHARMA" userId="1456d61d60d29ebe" providerId="LiveId" clId="{E298539B-DC0B-F54B-80BD-735F9A61C1F6}" dt="2022-03-02T17:11:53.177" v="694" actId="20577"/>
      <pc:docMkLst>
        <pc:docMk/>
      </pc:docMkLst>
      <pc:sldChg chg="addSp delSp modSp addAnim delAnim">
        <pc:chgData name="ASHISH SHARMA" userId="1456d61d60d29ebe" providerId="LiveId" clId="{E298539B-DC0B-F54B-80BD-735F9A61C1F6}" dt="2022-03-02T16:17:46.105" v="657" actId="21"/>
        <pc:sldMkLst>
          <pc:docMk/>
          <pc:sldMk cId="665414153" sldId="256"/>
        </pc:sldMkLst>
        <pc:spChg chg="mod">
          <ac:chgData name="ASHISH SHARMA" userId="1456d61d60d29ebe" providerId="LiveId" clId="{E298539B-DC0B-F54B-80BD-735F9A61C1F6}" dt="2022-02-09T18:11:49.074" v="13" actId="20577"/>
          <ac:spMkLst>
            <pc:docMk/>
            <pc:sldMk cId="665414153" sldId="256"/>
            <ac:spMk id="2" creationId="{8FCFA522-055D-A949-BB5B-34907080A4BC}"/>
          </ac:spMkLst>
        </pc:spChg>
        <pc:picChg chg="add del mod">
          <ac:chgData name="ASHISH SHARMA" userId="1456d61d60d29ebe" providerId="LiveId" clId="{E298539B-DC0B-F54B-80BD-735F9A61C1F6}" dt="2022-03-02T16:17:46.105" v="657" actId="21"/>
          <ac:picMkLst>
            <pc:docMk/>
            <pc:sldMk cId="665414153" sldId="256"/>
            <ac:picMk id="4" creationId="{0FA880DA-D1DD-6D4E-92BE-AF502C4FFC5C}"/>
          </ac:picMkLst>
        </pc:picChg>
      </pc:sldChg>
      <pc:sldChg chg="addSp modSp new">
        <pc:chgData name="ASHISH SHARMA" userId="1456d61d60d29ebe" providerId="LiveId" clId="{E298539B-DC0B-F54B-80BD-735F9A61C1F6}" dt="2022-03-02T15:57:55.739" v="656" actId="20577"/>
        <pc:sldMkLst>
          <pc:docMk/>
          <pc:sldMk cId="1570043768" sldId="257"/>
        </pc:sldMkLst>
        <pc:spChg chg="mod">
          <ac:chgData name="ASHISH SHARMA" userId="1456d61d60d29ebe" providerId="LiveId" clId="{E298539B-DC0B-F54B-80BD-735F9A61C1F6}" dt="2022-02-14T02:59:41.086" v="310" actId="20577"/>
          <ac:spMkLst>
            <pc:docMk/>
            <pc:sldMk cId="1570043768" sldId="257"/>
            <ac:spMk id="2" creationId="{4D28F937-5F43-AB4C-AC87-B606D1C8FC2D}"/>
          </ac:spMkLst>
        </pc:spChg>
        <pc:spChg chg="mod">
          <ac:chgData name="ASHISH SHARMA" userId="1456d61d60d29ebe" providerId="LiveId" clId="{E298539B-DC0B-F54B-80BD-735F9A61C1F6}" dt="2022-02-09T18:17:30.279" v="167" actId="5793"/>
          <ac:spMkLst>
            <pc:docMk/>
            <pc:sldMk cId="1570043768" sldId="257"/>
            <ac:spMk id="3" creationId="{1573AB77-1F4F-134C-AABA-CBDA5735D72D}"/>
          </ac:spMkLst>
        </pc:spChg>
        <pc:spChg chg="add mod">
          <ac:chgData name="ASHISH SHARMA" userId="1456d61d60d29ebe" providerId="LiveId" clId="{E298539B-DC0B-F54B-80BD-735F9A61C1F6}" dt="2022-03-02T15:57:55.739" v="656" actId="20577"/>
          <ac:spMkLst>
            <pc:docMk/>
            <pc:sldMk cId="1570043768" sldId="257"/>
            <ac:spMk id="4" creationId="{7493233D-BCF1-044C-A98E-CB8D4FBA71E8}"/>
          </ac:spMkLst>
        </pc:spChg>
      </pc:sldChg>
      <pc:sldChg chg="modSp new">
        <pc:chgData name="ASHISH SHARMA" userId="1456d61d60d29ebe" providerId="LiveId" clId="{E298539B-DC0B-F54B-80BD-735F9A61C1F6}" dt="2022-02-14T03:02:16.294" v="361" actId="20577"/>
        <pc:sldMkLst>
          <pc:docMk/>
          <pc:sldMk cId="2185935814" sldId="258"/>
        </pc:sldMkLst>
        <pc:spChg chg="mod">
          <ac:chgData name="ASHISH SHARMA" userId="1456d61d60d29ebe" providerId="LiveId" clId="{E298539B-DC0B-F54B-80BD-735F9A61C1F6}" dt="2022-02-14T02:48:50.212" v="174" actId="20577"/>
          <ac:spMkLst>
            <pc:docMk/>
            <pc:sldMk cId="2185935814" sldId="258"/>
            <ac:spMk id="2" creationId="{882C544C-64F0-6B40-975D-7D22366FCDD6}"/>
          </ac:spMkLst>
        </pc:spChg>
        <pc:spChg chg="mod">
          <ac:chgData name="ASHISH SHARMA" userId="1456d61d60d29ebe" providerId="LiveId" clId="{E298539B-DC0B-F54B-80BD-735F9A61C1F6}" dt="2022-02-14T03:02:16.294" v="361" actId="20577"/>
          <ac:spMkLst>
            <pc:docMk/>
            <pc:sldMk cId="2185935814" sldId="258"/>
            <ac:spMk id="3" creationId="{630A92F4-640A-5244-B60D-95402E4E658D}"/>
          </ac:spMkLst>
        </pc:spChg>
      </pc:sldChg>
      <pc:sldChg chg="modSp new">
        <pc:chgData name="ASHISH SHARMA" userId="1456d61d60d29ebe" providerId="LiveId" clId="{E298539B-DC0B-F54B-80BD-735F9A61C1F6}" dt="2022-02-14T03:56:37.246" v="608" actId="20577"/>
        <pc:sldMkLst>
          <pc:docMk/>
          <pc:sldMk cId="3460310426" sldId="259"/>
        </pc:sldMkLst>
        <pc:spChg chg="mod">
          <ac:chgData name="ASHISH SHARMA" userId="1456d61d60d29ebe" providerId="LiveId" clId="{E298539B-DC0B-F54B-80BD-735F9A61C1F6}" dt="2022-02-14T03:03:47.080" v="394" actId="20577"/>
          <ac:spMkLst>
            <pc:docMk/>
            <pc:sldMk cId="3460310426" sldId="259"/>
            <ac:spMk id="2" creationId="{37394BE2-F943-F641-A11D-FE171CBE339B}"/>
          </ac:spMkLst>
        </pc:spChg>
        <pc:spChg chg="mod">
          <ac:chgData name="ASHISH SHARMA" userId="1456d61d60d29ebe" providerId="LiveId" clId="{E298539B-DC0B-F54B-80BD-735F9A61C1F6}" dt="2022-02-14T03:56:37.246" v="608" actId="20577"/>
          <ac:spMkLst>
            <pc:docMk/>
            <pc:sldMk cId="3460310426" sldId="259"/>
            <ac:spMk id="3" creationId="{E31E94BE-2C24-8340-931E-E67B676A33B7}"/>
          </ac:spMkLst>
        </pc:spChg>
      </pc:sldChg>
      <pc:sldChg chg="modSp new">
        <pc:chgData name="ASHISH SHARMA" userId="1456d61d60d29ebe" providerId="LiveId" clId="{E298539B-DC0B-F54B-80BD-735F9A61C1F6}" dt="2022-03-02T17:11:53.177" v="694" actId="20577"/>
        <pc:sldMkLst>
          <pc:docMk/>
          <pc:sldMk cId="1354417218" sldId="260"/>
        </pc:sldMkLst>
        <pc:spChg chg="mod">
          <ac:chgData name="ASHISH SHARMA" userId="1456d61d60d29ebe" providerId="LiveId" clId="{E298539B-DC0B-F54B-80BD-735F9A61C1F6}" dt="2022-02-14T04:04:56.441" v="619" actId="20577"/>
          <ac:spMkLst>
            <pc:docMk/>
            <pc:sldMk cId="1354417218" sldId="260"/>
            <ac:spMk id="2" creationId="{1FC00F5D-E4C3-D148-9C40-6BB5365BB717}"/>
          </ac:spMkLst>
        </pc:spChg>
        <pc:spChg chg="mod">
          <ac:chgData name="ASHISH SHARMA" userId="1456d61d60d29ebe" providerId="LiveId" clId="{E298539B-DC0B-F54B-80BD-735F9A61C1F6}" dt="2022-03-02T17:11:53.177" v="694" actId="20577"/>
          <ac:spMkLst>
            <pc:docMk/>
            <pc:sldMk cId="1354417218" sldId="260"/>
            <ac:spMk id="3" creationId="{2B8C3FC2-A508-F642-8E17-5A478F91D72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954DDA-A410-1F41-AD7F-BDC238856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221EF31-9221-0F4B-830F-EBDD588E8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9626" indent="0" algn="ctr">
              <a:buNone/>
              <a:defRPr sz="1700"/>
            </a:lvl2pPr>
            <a:lvl3pPr marL="779252" indent="0" algn="ctr">
              <a:buNone/>
              <a:defRPr sz="1500"/>
            </a:lvl3pPr>
            <a:lvl4pPr marL="1168878" indent="0" algn="ctr">
              <a:buNone/>
              <a:defRPr sz="1400"/>
            </a:lvl4pPr>
            <a:lvl5pPr marL="1558503" indent="0" algn="ctr">
              <a:buNone/>
              <a:defRPr sz="1400"/>
            </a:lvl5pPr>
            <a:lvl6pPr marL="1948129" indent="0" algn="ctr">
              <a:buNone/>
              <a:defRPr sz="1400"/>
            </a:lvl6pPr>
            <a:lvl7pPr marL="2337755" indent="0" algn="ctr">
              <a:buNone/>
              <a:defRPr sz="1400"/>
            </a:lvl7pPr>
            <a:lvl8pPr marL="2727381" indent="0" algn="ctr">
              <a:buNone/>
              <a:defRPr sz="1400"/>
            </a:lvl8pPr>
            <a:lvl9pPr marL="3117007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C03831-FEAF-FB42-8D26-C4CF72956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8426777-D785-124A-A72C-3E577B84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D8B2853-F712-E847-9AF7-90E9D03C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616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0574B1-19F2-B34F-9240-856511A45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DC83CD-6877-C641-83C3-F85432411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A8E093-71C4-4243-B6FE-EC530249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EC267F-1B81-5240-9E2F-BD729D2AC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193D10-D76E-F44E-BC5A-55B1086A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1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51F3A-E18E-174A-9B97-11E7CF361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033B5A-41AF-934A-BE42-8B9F8EAA3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96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742D97-0F1A-A74D-8916-4EAC8D33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8B942D-2462-AE46-8E9E-762C9EB3B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48D9FB-40EF-A042-A90F-39EF33318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6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AD1994-7F75-2E49-9A93-E3B64A1D8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C06293-6D65-B347-96B9-51E5E2134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347B6B6-E9BA-4345-B8E9-4482764C5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C6C9987-0C9E-DF45-970C-C0901FEB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2952883-88F8-8249-A480-3F5BC1216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04660BA-9BD0-0048-B109-A46A6442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8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1BC3C2-F4B3-8A44-A731-B587036E6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273845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F85A4B-BD0E-DC47-B479-1A9F38D6B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0F0ADFE-BC6D-C845-8252-98303B337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95F4B72-3BC7-CD42-B268-7D87901589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43B7233-E5C2-5F41-92B5-2B785ACB0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5FF51DB-03E2-764C-B3E1-99BB05BE9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4899064-8ACF-E543-887D-FF5609E9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BBC170E-244F-4E4E-B2F4-74183DDF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54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C02875-B702-044E-8BA2-3EFD807E0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D2A7FEC-4630-4249-97D8-28E9FE841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A18ED41-76A4-F84E-8155-2B42722D3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CD120AB-57E3-E645-BFEB-AAD4325E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1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6E8E165-BEF6-9D40-B5AE-19692C19E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82CC8A-663B-3741-AB14-C8BC579C1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F224585-58FA-5640-A54B-09E8C4D5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41101-E67E-F14F-8174-05395729F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E8AF0B-19BF-0D41-96B9-25B9BB2AB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E711D57-F20A-8B46-ACCF-ADC4F42AB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400"/>
            </a:lvl1pPr>
            <a:lvl2pPr marL="389626" indent="0">
              <a:buNone/>
              <a:defRPr sz="1200"/>
            </a:lvl2pPr>
            <a:lvl3pPr marL="779252" indent="0">
              <a:buNone/>
              <a:defRPr sz="1000"/>
            </a:lvl3pPr>
            <a:lvl4pPr marL="1168878" indent="0">
              <a:buNone/>
              <a:defRPr sz="900"/>
            </a:lvl4pPr>
            <a:lvl5pPr marL="1558503" indent="0">
              <a:buNone/>
              <a:defRPr sz="900"/>
            </a:lvl5pPr>
            <a:lvl6pPr marL="1948129" indent="0">
              <a:buNone/>
              <a:defRPr sz="900"/>
            </a:lvl6pPr>
            <a:lvl7pPr marL="2337755" indent="0">
              <a:buNone/>
              <a:defRPr sz="900"/>
            </a:lvl7pPr>
            <a:lvl8pPr marL="2727381" indent="0">
              <a:buNone/>
              <a:defRPr sz="900"/>
            </a:lvl8pPr>
            <a:lvl9pPr marL="311700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EAD96F-8D42-E645-9929-48358463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8FB26CF-9E8F-7645-9402-2B23750C1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071CC25-DBA2-A74F-93E2-CC964E7CC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5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610BFC-C8FF-BE47-97DC-BF34B5F93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11AB72A-6413-5345-AF92-ABB129883D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56EC17C-02B5-6245-80B0-6EB1498AE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400"/>
            </a:lvl1pPr>
            <a:lvl2pPr marL="389626" indent="0">
              <a:buNone/>
              <a:defRPr sz="1200"/>
            </a:lvl2pPr>
            <a:lvl3pPr marL="779252" indent="0">
              <a:buNone/>
              <a:defRPr sz="1000"/>
            </a:lvl3pPr>
            <a:lvl4pPr marL="1168878" indent="0">
              <a:buNone/>
              <a:defRPr sz="900"/>
            </a:lvl4pPr>
            <a:lvl5pPr marL="1558503" indent="0">
              <a:buNone/>
              <a:defRPr sz="900"/>
            </a:lvl5pPr>
            <a:lvl6pPr marL="1948129" indent="0">
              <a:buNone/>
              <a:defRPr sz="900"/>
            </a:lvl6pPr>
            <a:lvl7pPr marL="2337755" indent="0">
              <a:buNone/>
              <a:defRPr sz="900"/>
            </a:lvl7pPr>
            <a:lvl8pPr marL="2727381" indent="0">
              <a:buNone/>
              <a:defRPr sz="900"/>
            </a:lvl8pPr>
            <a:lvl9pPr marL="311700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E63FEC5-8028-FB47-BD3D-567F9A2B9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F1D7E8E-09AE-814B-99F9-9459AF1C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8B4868B-5645-CD4D-B748-3296FD01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4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BF0115-700D-674D-A14D-8A6178921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BF5BC9A-F018-7144-AFB4-AC8647B9B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3A7BEC-1316-F745-9B1A-261C5F7C4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08833A-E1B2-BB43-B3D1-98EF9D575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4CA5FE-4A3C-3647-894F-9BB2B791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8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505AB61-4B57-A041-A7A7-CAD19E3C15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A459969-DF29-1741-94B5-C2E702E6B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A3866E-3DB0-9649-AE6E-5596B9600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4E9088-F985-E048-BE4A-295A37C3B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C6FDFDD-4C33-6C4F-A3F7-D6E8F184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4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3144AF7-4514-5647-841C-E58DE971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5"/>
            <a:ext cx="7886700" cy="994172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5501C38-B41C-4E43-8D02-A3F48C8A9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CFC05A4-63B2-664D-89CA-624C2012A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1C691-01E3-4546-A141-6C58AED13C0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CCA271-9269-914D-8870-928DC8E76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6C47DA-43A6-494B-B421-90DC71964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98E6A-D187-164E-A4F4-5BF2E7B75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79252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813" indent="-194813" algn="l" defTabSz="779252" rtl="0" eaLnBrk="1" latinLnBrk="0" hangingPunct="1">
        <a:lnSpc>
          <a:spcPct val="90000"/>
        </a:lnSpc>
        <a:spcBef>
          <a:spcPts val="852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4439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CFA522-055D-A949-BB5B-34907080A4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Why to learn FRENCH?</a:t>
            </a:r>
          </a:p>
        </p:txBody>
      </p:sp>
    </p:spTree>
    <p:extLst>
      <p:ext uri="{BB962C8B-B14F-4D97-AF65-F5344CB8AC3E}">
        <p14:creationId xmlns:p14="http://schemas.microsoft.com/office/powerpoint/2010/main" val="66541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2C544C-64F0-6B40-975D-7D22366F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085850"/>
            <a:ext cx="7886700" cy="685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30A92F4-640A-5244-B60D-95402E4E6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828800"/>
            <a:ext cx="7886700" cy="2803922"/>
          </a:xfrm>
        </p:spPr>
        <p:txBody>
          <a:bodyPr/>
          <a:lstStyle/>
          <a:p>
            <a:r>
              <a:rPr lang="en-US" b="1" dirty="0"/>
              <a:t>Very easy.</a:t>
            </a:r>
          </a:p>
          <a:p>
            <a:r>
              <a:rPr lang="en-US" b="1" dirty="0"/>
              <a:t>New and necessary.</a:t>
            </a:r>
          </a:p>
          <a:p>
            <a:r>
              <a:rPr lang="en-US" b="1" dirty="0"/>
              <a:t>Structurally similar to English.</a:t>
            </a:r>
          </a:p>
          <a:p>
            <a:r>
              <a:rPr lang="en-US" b="1" dirty="0"/>
              <a:t>Helps in vocabulary development.</a:t>
            </a:r>
          </a:p>
          <a:p>
            <a:r>
              <a:rPr lang="en-US" b="1" dirty="0"/>
              <a:t>Makes English better.</a:t>
            </a:r>
          </a:p>
          <a:p>
            <a:r>
              <a:rPr lang="en-US" b="1" dirty="0"/>
              <a:t>Opportunity to learn a foreign language.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8593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8F937-5F43-AB4C-AC87-B606D1C8F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Also: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73AB77-1F4F-134C-AABA-CBDA5735D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Professional need.</a:t>
            </a:r>
          </a:p>
          <a:p>
            <a:r>
              <a:rPr lang="en-US" b="1" dirty="0"/>
              <a:t>Easy language.</a:t>
            </a:r>
          </a:p>
          <a:p>
            <a:r>
              <a:rPr lang="en-US" b="1" dirty="0"/>
              <a:t>Scoring subject.</a:t>
            </a:r>
          </a:p>
          <a:p>
            <a:r>
              <a:rPr lang="en-US" b="1" dirty="0"/>
              <a:t>Personality development.</a:t>
            </a:r>
          </a:p>
          <a:p>
            <a:r>
              <a:rPr lang="en-US" b="1" dirty="0"/>
              <a:t>Foreign language at no extra cost.</a:t>
            </a:r>
          </a:p>
          <a:p>
            <a:r>
              <a:rPr lang="en-US" b="1" dirty="0"/>
              <a:t>Available </a:t>
            </a:r>
            <a:r>
              <a:rPr lang="en-US" b="1" dirty="0" err="1"/>
              <a:t>upto</a:t>
            </a:r>
            <a:r>
              <a:rPr lang="en-US" b="1" dirty="0"/>
              <a:t> </a:t>
            </a:r>
            <a:r>
              <a:rPr lang="en-US" b="1" dirty="0" smtClean="0"/>
              <a:t>Grade-10.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93233D-BCF1-044C-A98E-CB8D4FBA71E8}"/>
              </a:ext>
            </a:extLst>
          </p:cNvPr>
          <p:cNvSpPr txBox="1"/>
          <p:nvPr/>
        </p:nvSpPr>
        <p:spPr>
          <a:xfrm>
            <a:off x="3886200" y="1889311"/>
            <a:ext cx="1371600" cy="30951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l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004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394BE2-F943-F641-A11D-FE171CBE3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971551"/>
            <a:ext cx="7886700" cy="765572"/>
          </a:xfrm>
        </p:spPr>
        <p:txBody>
          <a:bodyPr/>
          <a:lstStyle/>
          <a:p>
            <a:r>
              <a:rPr lang="en-US" dirty="0">
                <a:latin typeface="Arial Black" pitchFamily="34" charset="0"/>
              </a:rPr>
              <a:t>Professional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1E94BE-2C24-8340-931E-E67B676A3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714500"/>
            <a:ext cx="7886700" cy="310157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More job opportunities in French speaking countries: France</a:t>
            </a:r>
            <a:r>
              <a:rPr lang="en-US" b="1" dirty="0" smtClean="0"/>
              <a:t>, Canada</a:t>
            </a:r>
            <a:r>
              <a:rPr lang="en-US" b="1" dirty="0"/>
              <a:t>, Belgium, Switzerland etc.</a:t>
            </a:r>
          </a:p>
          <a:p>
            <a:r>
              <a:rPr lang="en-US" b="1" dirty="0"/>
              <a:t>Exports related field.</a:t>
            </a:r>
          </a:p>
          <a:p>
            <a:r>
              <a:rPr lang="en-US" b="1" dirty="0"/>
              <a:t>Travel and tourism.</a:t>
            </a:r>
          </a:p>
          <a:p>
            <a:r>
              <a:rPr lang="en-US" b="1" dirty="0"/>
              <a:t>Higher education.</a:t>
            </a:r>
          </a:p>
          <a:p>
            <a:r>
              <a:rPr lang="en-US" b="1" dirty="0"/>
              <a:t>Language jobs.</a:t>
            </a:r>
          </a:p>
          <a:p>
            <a:r>
              <a:rPr lang="en-US" b="1" dirty="0"/>
              <a:t>Embassy.</a:t>
            </a:r>
          </a:p>
          <a:p>
            <a:r>
              <a:rPr lang="en-US" b="1" dirty="0"/>
              <a:t>Translation jobs.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6031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00F5D-E4C3-D148-9C40-6BB5365BB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028700"/>
            <a:ext cx="7886700" cy="994172"/>
          </a:xfrm>
        </p:spPr>
        <p:txBody>
          <a:bodyPr/>
          <a:lstStyle/>
          <a:p>
            <a:r>
              <a:rPr lang="en-US" dirty="0">
                <a:latin typeface="Arial Black" pitchFamily="34" charset="0"/>
              </a:rPr>
              <a:t>To conclude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8C3FC2-A508-F642-8E17-5A478F91D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943100"/>
            <a:ext cx="7886700" cy="2530078"/>
          </a:xfrm>
        </p:spPr>
        <p:txBody>
          <a:bodyPr/>
          <a:lstStyle/>
          <a:p>
            <a:r>
              <a:rPr lang="en-US" b="1" dirty="0"/>
              <a:t>Skill development</a:t>
            </a:r>
          </a:p>
          <a:p>
            <a:r>
              <a:rPr lang="en-US" b="1" dirty="0"/>
              <a:t>Personality development</a:t>
            </a:r>
          </a:p>
          <a:p>
            <a:r>
              <a:rPr lang="en-US" b="1" dirty="0"/>
              <a:t>Job opportunities</a:t>
            </a:r>
          </a:p>
          <a:p>
            <a:r>
              <a:rPr lang="en-US" b="1" dirty="0"/>
              <a:t>The most scoring subject for Grade 10.</a:t>
            </a:r>
          </a:p>
        </p:txBody>
      </p:sp>
    </p:spTree>
    <p:extLst>
      <p:ext uri="{BB962C8B-B14F-4D97-AF65-F5344CB8AC3E}">
        <p14:creationId xmlns:p14="http://schemas.microsoft.com/office/powerpoint/2010/main" val="135441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115</Words>
  <Application>Microsoft Office PowerPoint</Application>
  <PresentationFormat>On-screen Show (16:9)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Why to learn FRENCH?</vt:lpstr>
      <vt:lpstr>Why?</vt:lpstr>
      <vt:lpstr>Also:</vt:lpstr>
      <vt:lpstr>Professional Opportunities</vt:lpstr>
      <vt:lpstr>To conclude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to learn FRENCH?</dc:title>
  <dc:creator>ASHISH SHARMA</dc:creator>
  <cp:lastModifiedBy>GRAPHIC</cp:lastModifiedBy>
  <cp:revision>12</cp:revision>
  <dcterms:created xsi:type="dcterms:W3CDTF">2022-02-09T18:11:24Z</dcterms:created>
  <dcterms:modified xsi:type="dcterms:W3CDTF">2022-03-03T08:01:51Z</dcterms:modified>
</cp:coreProperties>
</file>